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323000"/>
            <a:ext cx="9143640" cy="10137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323000"/>
            <a:ext cx="9143640" cy="2186640"/>
          </a:xfrm>
          <a:prstGeom prst="rect">
            <a:avLst/>
          </a:prstGeom>
        </p:spPr>
        <p:txBody>
          <a:bodyPr anchor="b">
            <a:normAutofit fontScale="85000"/>
          </a:bodyPr>
          <a:p>
            <a:pPr algn="ctr">
              <a:lnSpc>
                <a:spcPct val="13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Arial Black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1" descr=""/>
          <p:cNvPicPr/>
          <p:nvPr/>
        </p:nvPicPr>
        <p:blipFill>
          <a:blip r:embed="rId1"/>
          <a:stretch/>
        </p:blipFill>
        <p:spPr>
          <a:xfrm>
            <a:off x="455400" y="241920"/>
            <a:ext cx="11423880" cy="6250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1" descr=""/>
          <p:cNvPicPr/>
          <p:nvPr/>
        </p:nvPicPr>
        <p:blipFill>
          <a:blip r:embed="rId1"/>
          <a:stretch/>
        </p:blipFill>
        <p:spPr>
          <a:xfrm>
            <a:off x="671760" y="457200"/>
            <a:ext cx="11003040" cy="6236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1" descr=""/>
          <p:cNvPicPr/>
          <p:nvPr/>
        </p:nvPicPr>
        <p:blipFill>
          <a:blip r:embed="rId1"/>
          <a:stretch/>
        </p:blipFill>
        <p:spPr>
          <a:xfrm>
            <a:off x="352440" y="311040"/>
            <a:ext cx="11519280" cy="6261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1" descr=""/>
          <p:cNvPicPr/>
          <p:nvPr/>
        </p:nvPicPr>
        <p:blipFill>
          <a:blip r:embed="rId1"/>
          <a:stretch/>
        </p:blipFill>
        <p:spPr>
          <a:xfrm>
            <a:off x="466560" y="97920"/>
            <a:ext cx="11508480" cy="6662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1" descr=""/>
          <p:cNvPicPr/>
          <p:nvPr/>
        </p:nvPicPr>
        <p:blipFill>
          <a:blip r:embed="rId1"/>
          <a:stretch/>
        </p:blipFill>
        <p:spPr>
          <a:xfrm>
            <a:off x="311760" y="208440"/>
            <a:ext cx="11576880" cy="6382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1" descr=""/>
          <p:cNvPicPr/>
          <p:nvPr/>
        </p:nvPicPr>
        <p:blipFill>
          <a:blip r:embed="rId1"/>
          <a:stretch/>
        </p:blipFill>
        <p:spPr>
          <a:xfrm>
            <a:off x="421560" y="312480"/>
            <a:ext cx="11347560" cy="6233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1" descr=""/>
          <p:cNvPicPr/>
          <p:nvPr/>
        </p:nvPicPr>
        <p:blipFill>
          <a:blip r:embed="rId1"/>
          <a:stretch/>
        </p:blipFill>
        <p:spPr>
          <a:xfrm>
            <a:off x="493920" y="134640"/>
            <a:ext cx="10884960" cy="658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"/>
          <p:cNvPicPr/>
          <p:nvPr/>
        </p:nvPicPr>
        <p:blipFill>
          <a:blip r:embed="rId1"/>
          <a:stretch/>
        </p:blipFill>
        <p:spPr>
          <a:xfrm>
            <a:off x="544680" y="829800"/>
            <a:ext cx="11102040" cy="4836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LibreOffice/6.4.7.2$Linux_X86_64 LibreOffice_project/40$Build-2</Applicat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2023-04-22T08:31:34Z</dcterms:created>
  <dc:creator>aa100418</dc:creator>
  <dc:description/>
  <dc:language>en-US</dc:language>
  <cp:lastModifiedBy/>
  <dcterms:modified xsi:type="dcterms:W3CDTF">2023-06-27T10:26:00Z</dcterms:modified>
  <cp:revision>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ICV">
    <vt:lpwstr/>
  </property>
  <property fmtid="{D5CDD505-2E9C-101B-9397-08002B2CF9AE}" pid="6" name="KSOProductBuildVer">
    <vt:lpwstr>1033-11.1.0.11691</vt:lpwstr>
  </property>
  <property fmtid="{D5CDD505-2E9C-101B-9397-08002B2CF9AE}" pid="7" name="LinksUpToDate">
    <vt:bool>0</vt:bool>
  </property>
  <property fmtid="{D5CDD505-2E9C-101B-9397-08002B2CF9AE}" pid="8" name="MMClips">
    <vt:i4>0</vt:i4>
  </property>
  <property fmtid="{D5CDD505-2E9C-101B-9397-08002B2CF9AE}" pid="9" name="Notes">
    <vt:i4>0</vt:i4>
  </property>
  <property fmtid="{D5CDD505-2E9C-101B-9397-08002B2CF9AE}" pid="10" name="PresentationFormat">
    <vt:lpwstr>宽屏</vt:lpwstr>
  </property>
  <property fmtid="{D5CDD505-2E9C-101B-9397-08002B2CF9AE}" pid="11" name="ScaleCrop">
    <vt:bool>0</vt:bool>
  </property>
  <property fmtid="{D5CDD505-2E9C-101B-9397-08002B2CF9AE}" pid="12" name="ShareDoc">
    <vt:bool>0</vt:bool>
  </property>
  <property fmtid="{D5CDD505-2E9C-101B-9397-08002B2CF9AE}" pid="13" name="Slides">
    <vt:i4>9</vt:i4>
  </property>
</Properties>
</file>